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5113000" cy="21374100"/>
  <p:notesSz cx="6858000" cy="9144000"/>
  <p:embeddedFontLst>
    <p:embeddedFont>
      <p:font typeface="Montserrat Extra-Bold" charset="0"/>
      <p:regular r:id="rId3"/>
    </p:embeddedFont>
    <p:embeddedFont>
      <p:font typeface="Calibri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4" d="100"/>
          <a:sy n="34" d="100"/>
        </p:scale>
        <p:origin x="-25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D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/>
          <a:srcRect l="1283" r="1283"/>
          <a:stretch>
            <a:fillRect/>
          </a:stretch>
        </p:blipFill>
        <p:spPr>
          <a:xfrm>
            <a:off x="4912805" y="0"/>
            <a:ext cx="5294389" cy="1952804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0" y="2968610"/>
            <a:ext cx="15120000" cy="8083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300"/>
              </a:lnSpc>
              <a:spcBef>
                <a:spcPct val="0"/>
              </a:spcBef>
            </a:pPr>
            <a:r>
              <a:rPr lang="en-US" sz="9500">
                <a:solidFill>
                  <a:srgbClr val="024796"/>
                </a:solidFill>
                <a:latin typeface="Montserrat Extra-Bold"/>
              </a:rPr>
              <a:t>BIENVENUE</a:t>
            </a:r>
          </a:p>
          <a:p>
            <a:pPr algn="ctr">
              <a:lnSpc>
                <a:spcPts val="18760"/>
              </a:lnSpc>
              <a:spcBef>
                <a:spcPct val="0"/>
              </a:spcBef>
            </a:pPr>
            <a:r>
              <a:rPr lang="en-US" sz="13400">
                <a:solidFill>
                  <a:srgbClr val="024796"/>
                </a:solidFill>
                <a:latin typeface="Montserrat Extra-Bold"/>
              </a:rPr>
              <a:t>ласкаво просимо</a:t>
            </a:r>
          </a:p>
          <a:p>
            <a:pPr algn="ctr">
              <a:lnSpc>
                <a:spcPts val="13300"/>
              </a:lnSpc>
              <a:spcBef>
                <a:spcPct val="0"/>
              </a:spcBef>
            </a:pPr>
            <a:r>
              <a:rPr lang="en-US" sz="9500">
                <a:solidFill>
                  <a:srgbClr val="024796"/>
                </a:solidFill>
                <a:latin typeface="Montserrat Extra-Bold"/>
              </a:rPr>
              <a:t>WELCOME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75463" y="11683316"/>
            <a:ext cx="14718941" cy="8697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 u="sng">
                <a:solidFill>
                  <a:srgbClr val="024796"/>
                </a:solidFill>
                <a:latin typeface="Montserrat Extra-Bold"/>
              </a:rPr>
              <a:t>ВИ ПРИБУЛИ З УКРАЇНИ: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 u="sng">
                <a:solidFill>
                  <a:srgbClr val="024796"/>
                </a:solidFill>
                <a:latin typeface="Montserrat Extra-Bold"/>
              </a:rPr>
              <a:t>ДЛЯ ПРОЖИВАННЯ, КОНСУЛЬТАЦІЯ НАДАЄТЬСЯ ПО ТЕЛЕФОНУ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>
                <a:solidFill>
                  <a:srgbClr val="024796"/>
                </a:solidFill>
                <a:latin typeface="Montserrat Extra-Bold"/>
              </a:rPr>
              <a:t>04 91 95 02 84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endParaRPr/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 u="sng">
                <a:solidFill>
                  <a:srgbClr val="024796"/>
                </a:solidFill>
                <a:latin typeface="Montserrat Extra-Bold"/>
              </a:rPr>
              <a:t>ДЛЯ УРЕГУЛЮВАННЯ НА ТЕРИТОРІЇ: </a:t>
            </a:r>
            <a:r>
              <a:rPr lang="en-US" sz="3300">
                <a:solidFill>
                  <a:srgbClr val="024796"/>
                </a:solidFill>
                <a:latin typeface="Montserrat Extra-Bold"/>
              </a:rPr>
              <a:t> 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>
                <a:solidFill>
                  <a:srgbClr val="024796"/>
                </a:solidFill>
                <a:latin typeface="Montserrat Extra-Bold"/>
              </a:rPr>
              <a:t>ЯКЩО ВИ НЕ МАЄТЕ БІОМЕТРИЧНОГО ПАСПОРТА, ЗВЕРТАЙТЕСЬ ЗА АДРЕСОЮ  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>
                <a:solidFill>
                  <a:srgbClr val="024796"/>
                </a:solidFill>
                <a:latin typeface="Montserrat Extra-Bold"/>
              </a:rPr>
              <a:t>66B RUE SAINT SÉBASTIEN, 13006 MARSEILLE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>
                <a:solidFill>
                  <a:srgbClr val="024796"/>
                </a:solidFill>
                <a:latin typeface="Montserrat Extra-Bold"/>
              </a:rPr>
              <a:t> 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 u="sng">
                <a:solidFill>
                  <a:srgbClr val="024796"/>
                </a:solidFill>
                <a:latin typeface="Montserrat Extra-Bold"/>
              </a:rPr>
              <a:t>ДЛЯ ОТРИМАННЯ РІЗНОМАНІТНИХ КОНСУЛЬТАЦІЙ ЗДОРОВ’Я, НАВЧННЯ ТА ІНШE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>
                <a:solidFill>
                  <a:srgbClr val="024796"/>
                </a:solidFill>
                <a:latin typeface="Montserrat Extra-Bold"/>
              </a:rPr>
              <a:t> МІСЦЕ ЗІБРАННЯ ЗНАХОДИТЬСЯ ЗА АДРЕСОЮ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sz="3300">
                <a:solidFill>
                  <a:srgbClr val="024796"/>
                </a:solidFill>
                <a:latin typeface="Montserrat Extra-Bold"/>
              </a:rPr>
              <a:t>94 RUE DE RUFFI, 13003 MARSEILLE AU GYMNASE RUFFI </a:t>
            </a:r>
          </a:p>
          <a:p>
            <a:pPr algn="ctr">
              <a:lnSpc>
                <a:spcPts val="4620"/>
              </a:lnSpc>
              <a:spcBef>
                <a:spcPct val="0"/>
              </a:spcBef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Montserrat Extra-Bold</vt:lpstr>
      <vt:lpstr>Calibri</vt:lpstr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de malheurs pour que les guerres ne les multiplient »</dc:title>
  <dc:creator>COMBA Jerome</dc:creator>
  <cp:lastModifiedBy>jcomba</cp:lastModifiedBy>
  <cp:revision>1</cp:revision>
  <dcterms:created xsi:type="dcterms:W3CDTF">2006-08-16T00:00:00Z</dcterms:created>
  <dcterms:modified xsi:type="dcterms:W3CDTF">2022-03-09T14:16:01Z</dcterms:modified>
  <dc:identifier>DAE6ZkwmCBo</dc:identifier>
</cp:coreProperties>
</file>